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মোঃ মনোয়ারুল </a:t>
            </a:r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হক</a:t>
            </a:r>
          </a:p>
          <a:p>
            <a:pPr algn="ctr"/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জামিরা সঃ প্রাঃ বিদ্যালয়</a:t>
            </a:r>
          </a:p>
          <a:p>
            <a:pPr algn="ctr"/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পুঠিয়া,রাজশাহী।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257800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বিষয়ঃ প্রাথমিক গণিত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 rot="5400000">
            <a:off x="876301" y="-647700"/>
            <a:ext cx="1828800" cy="3124201"/>
            <a:chOff x="609600" y="0"/>
            <a:chExt cx="1828800" cy="3124200"/>
          </a:xfrm>
          <a:solidFill>
            <a:srgbClr val="FF00FF"/>
          </a:solidFill>
        </p:grpSpPr>
        <p:sp>
          <p:nvSpPr>
            <p:cNvPr id="5" name="Vertical Scroll 4"/>
            <p:cNvSpPr/>
            <p:nvPr/>
          </p:nvSpPr>
          <p:spPr>
            <a:xfrm>
              <a:off x="609600" y="0"/>
              <a:ext cx="1828800" cy="3124200"/>
            </a:xfrm>
            <a:prstGeom prst="verticalScroll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16723" y="843594"/>
              <a:ext cx="2319481" cy="1200329"/>
            </a:xfrm>
            <a:prstGeom prst="rect">
              <a:avLst/>
            </a:prstGeom>
            <a:grp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20574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65285305_7fb72cc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05000"/>
            <a:ext cx="1219200" cy="1066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3352800" y="1676400"/>
            <a:ext cx="1447800" cy="1371600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5943600" y="1676400"/>
            <a:ext cx="2286000" cy="990600"/>
          </a:xfrm>
          <a:prstGeom prst="flowChartManualOpera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Trapezoid 4"/>
          <p:cNvSpPr/>
          <p:nvPr/>
        </p:nvSpPr>
        <p:spPr>
          <a:xfrm>
            <a:off x="1143000" y="3429000"/>
            <a:ext cx="1905000" cy="1219200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876800"/>
            <a:ext cx="3657600" cy="1752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5791200" y="4724400"/>
            <a:ext cx="2743200" cy="1828800"/>
          </a:xfrm>
          <a:prstGeom prst="parallelogram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 rot="2517015">
            <a:off x="6164262" y="3026693"/>
            <a:ext cx="1228653" cy="1587169"/>
          </a:xfrm>
          <a:prstGeom prst="diamon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369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আয়ত, কোনটি বর্গ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 এবং যেগুলো আয়ত ও বর্গ নয় সেগুলি লিখ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 নয় অথবা বর্গ নয়।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12" y="2108775"/>
            <a:ext cx="5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1981200"/>
            <a:ext cx="5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581400"/>
            <a:ext cx="5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581400"/>
            <a:ext cx="5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410200"/>
            <a:ext cx="51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743200" y="152400"/>
            <a:ext cx="4114800" cy="1524000"/>
            <a:chOff x="2819400" y="381000"/>
            <a:chExt cx="4114800" cy="1524000"/>
          </a:xfrm>
        </p:grpSpPr>
        <p:sp>
          <p:nvSpPr>
            <p:cNvPr id="3" name="Horizontal Scroll 3"/>
            <p:cNvSpPr/>
            <p:nvPr/>
          </p:nvSpPr>
          <p:spPr>
            <a:xfrm>
              <a:off x="2819400" y="381000"/>
              <a:ext cx="41148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762000"/>
              <a:ext cx="3657600" cy="830997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11212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8686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2209800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295400"/>
            <a:ext cx="3297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038600"/>
            <a:ext cx="3592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তোমরা কি দেখলে?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9562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 জ্যামিতি</a:t>
            </a:r>
            <a:endParaRPr lang="en-US" sz="8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পাঠ্যাংশঃ আয়ত ও বর্গ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বিভিন্ন আকৃতির চতুর্ভুজ চিনে আয়ত ও বর্গ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শনাক্ত করতে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আয়ত ও বর্গ আঁকতে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438400"/>
            <a:ext cx="22860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2438400"/>
            <a:ext cx="22860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438400"/>
            <a:ext cx="22860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fhj.jpeg"/>
          <p:cNvPicPr>
            <a:picLocks noChangeAspect="1"/>
          </p:cNvPicPr>
          <p:nvPr/>
        </p:nvPicPr>
        <p:blipFill>
          <a:blip r:embed="rId2" cstate="print"/>
          <a:srcRect l="17742" t="18473" r="14516" b="26355"/>
          <a:stretch>
            <a:fillRect/>
          </a:stretch>
        </p:blipFill>
        <p:spPr>
          <a:xfrm>
            <a:off x="3657600" y="3276600"/>
            <a:ext cx="16002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3612" y="3131106"/>
            <a:ext cx="1371600" cy="165234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তা কাগজের উপর একটি বই রেখে তার ধার বরাবর দাগ টানি।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715000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এতে একটি চতুর্ভুজ তৈরী হলো।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1219200" cy="1066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3352800" y="914400"/>
            <a:ext cx="1447800" cy="1371600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5943600" y="914400"/>
            <a:ext cx="2286000" cy="990600"/>
          </a:xfrm>
          <a:prstGeom prst="flowChartManualOpera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Trapezoid 4"/>
          <p:cNvSpPr/>
          <p:nvPr/>
        </p:nvSpPr>
        <p:spPr>
          <a:xfrm>
            <a:off x="304800" y="2514600"/>
            <a:ext cx="1905000" cy="1219200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114800"/>
            <a:ext cx="3657600" cy="1752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867400" y="3962400"/>
            <a:ext cx="2743200" cy="1828800"/>
          </a:xfrm>
          <a:prstGeom prst="parallelogram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228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আকৃতির চতুর্ভুজ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 rot="2517015">
            <a:off x="6164262" y="2264693"/>
            <a:ext cx="1228653" cy="1587169"/>
          </a:xfrm>
          <a:prstGeom prst="diamon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629400"/>
            <a:chOff x="0" y="0"/>
            <a:chExt cx="9144000" cy="6629400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যেটি চতুর্ভুজ সেটিকে টিক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600" dirty="0" smtClean="0">
                  <a:latin typeface="Agency FB"/>
                  <a:cs typeface="NikoshBAN" pitchFamily="2" charset="0"/>
                </a:rPr>
                <a:t>√ )</a:t>
              </a:r>
              <a:r>
                <a:rPr lang="bn-BD" sz="3600" dirty="0" smtClean="0">
                  <a:latin typeface="Algerian"/>
                  <a:cs typeface="NikoshBAN" pitchFamily="2" charset="0"/>
                </a:rPr>
                <a:t> চিহ্ন</a:t>
              </a:r>
              <a:r>
                <a:rPr lang="en-US" sz="3600" dirty="0" smtClean="0">
                  <a:latin typeface="Agency FB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Agency FB"/>
                  <a:cs typeface="NikoshBAN" pitchFamily="2" charset="0"/>
                </a:rPr>
                <a:t> এবং যেটি চতুর্ভুজ নয় সেটিকে কাঁটা</a:t>
              </a:r>
              <a:r>
                <a:rPr lang="en-US" sz="3600" dirty="0" smtClean="0">
                  <a:latin typeface="Agency FB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Agency FB"/>
                  <a:cs typeface="NikoshBAN" pitchFamily="2" charset="0"/>
                </a:rPr>
                <a:t>( </a:t>
              </a:r>
              <a:r>
                <a:rPr lang="en-US" sz="3600" dirty="0" smtClean="0">
                  <a:latin typeface="Algerian"/>
                  <a:cs typeface="NikoshBAN" pitchFamily="2" charset="0"/>
                </a:rPr>
                <a:t>x </a:t>
              </a:r>
              <a:r>
                <a:rPr lang="bn-BD" sz="3600" dirty="0" smtClean="0">
                  <a:latin typeface="Algerian"/>
                  <a:cs typeface="NikoshBAN" pitchFamily="2" charset="0"/>
                </a:rPr>
                <a:t>) চিহ্ন দাও।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4191000"/>
              <a:ext cx="1143000" cy="762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81000" y="2819400"/>
              <a:ext cx="1219200" cy="762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85800" y="5562600"/>
              <a:ext cx="1295400" cy="685800"/>
            </a:xfrm>
            <a:prstGeom prst="triangle">
              <a:avLst>
                <a:gd name="adj" fmla="val 49106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228600" y="1447800"/>
              <a:ext cx="1600200" cy="685800"/>
            </a:xfrm>
            <a:prstGeom prst="flowChartInputOutpu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6"/>
            <p:cNvGrpSpPr/>
            <p:nvPr/>
          </p:nvGrpSpPr>
          <p:grpSpPr>
            <a:xfrm>
              <a:off x="0" y="1143000"/>
              <a:ext cx="7772400" cy="5486400"/>
              <a:chOff x="0" y="1143000"/>
              <a:chExt cx="7772400" cy="5486400"/>
            </a:xfrm>
          </p:grpSpPr>
          <p:grpSp>
            <p:nvGrpSpPr>
              <p:cNvPr id="15" name="Group 44"/>
              <p:cNvGrpSpPr/>
              <p:nvPr/>
            </p:nvGrpSpPr>
            <p:grpSpPr>
              <a:xfrm>
                <a:off x="0" y="1143000"/>
                <a:ext cx="3886200" cy="5486400"/>
                <a:chOff x="0" y="1143000"/>
                <a:chExt cx="3048000" cy="5486400"/>
              </a:xfrm>
            </p:grpSpPr>
            <p:grpSp>
              <p:nvGrpSpPr>
                <p:cNvPr id="37" name="Group 23"/>
                <p:cNvGrpSpPr/>
                <p:nvPr/>
              </p:nvGrpSpPr>
              <p:grpSpPr>
                <a:xfrm>
                  <a:off x="0" y="11430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53" name="Straight Connector 8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14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16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19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24"/>
                <p:cNvGrpSpPr/>
                <p:nvPr/>
              </p:nvGrpSpPr>
              <p:grpSpPr>
                <a:xfrm>
                  <a:off x="0" y="25146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4"/>
                <p:cNvGrpSpPr/>
                <p:nvPr/>
              </p:nvGrpSpPr>
              <p:grpSpPr>
                <a:xfrm>
                  <a:off x="0" y="38862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36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37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38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0" y="52578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45"/>
              <p:cNvGrpSpPr/>
              <p:nvPr/>
            </p:nvGrpSpPr>
            <p:grpSpPr>
              <a:xfrm>
                <a:off x="3886200" y="1143000"/>
                <a:ext cx="3886200" cy="5486400"/>
                <a:chOff x="0" y="1143000"/>
                <a:chExt cx="3048000" cy="5486400"/>
              </a:xfrm>
            </p:grpSpPr>
            <p:grpSp>
              <p:nvGrpSpPr>
                <p:cNvPr id="17" name="Group 46"/>
                <p:cNvGrpSpPr/>
                <p:nvPr/>
              </p:nvGrpSpPr>
              <p:grpSpPr>
                <a:xfrm>
                  <a:off x="0" y="11430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47"/>
                <p:cNvGrpSpPr/>
                <p:nvPr/>
              </p:nvGrpSpPr>
              <p:grpSpPr>
                <a:xfrm>
                  <a:off x="0" y="25146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48"/>
                <p:cNvGrpSpPr/>
                <p:nvPr/>
              </p:nvGrpSpPr>
              <p:grpSpPr>
                <a:xfrm>
                  <a:off x="0" y="38862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49"/>
                <p:cNvGrpSpPr/>
                <p:nvPr/>
              </p:nvGrpSpPr>
              <p:grpSpPr>
                <a:xfrm>
                  <a:off x="0" y="5257800"/>
                  <a:ext cx="3048000" cy="1371600"/>
                  <a:chOff x="3124200" y="1143000"/>
                  <a:chExt cx="3048000" cy="137160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124200" y="11430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3124200" y="2514600"/>
                    <a:ext cx="3048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2438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5400000">
                    <a:off x="5486400" y="1828800"/>
                    <a:ext cx="13716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9" name="Flowchart: Data 8"/>
            <p:cNvSpPr/>
            <p:nvPr/>
          </p:nvSpPr>
          <p:spPr>
            <a:xfrm>
              <a:off x="4343400" y="1371600"/>
              <a:ext cx="1447800" cy="993648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 rot="10800000">
              <a:off x="4114800" y="2819400"/>
              <a:ext cx="2133600" cy="609600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nual Operation 10"/>
            <p:cNvSpPr/>
            <p:nvPr/>
          </p:nvSpPr>
          <p:spPr>
            <a:xfrm>
              <a:off x="4267200" y="4114800"/>
              <a:ext cx="1447800" cy="83820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76"/>
            <p:cNvGrpSpPr/>
            <p:nvPr/>
          </p:nvGrpSpPr>
          <p:grpSpPr>
            <a:xfrm rot="20726821">
              <a:off x="4210896" y="5466456"/>
              <a:ext cx="1171033" cy="914400"/>
              <a:chOff x="4724400" y="5638800"/>
              <a:chExt cx="914400" cy="914400"/>
            </a:xfrm>
          </p:grpSpPr>
          <p:sp>
            <p:nvSpPr>
              <p:cNvPr id="13" name="Arc 12"/>
              <p:cNvSpPr/>
              <p:nvPr/>
            </p:nvSpPr>
            <p:spPr>
              <a:xfrm rot="11853821">
                <a:off x="4724400" y="5638800"/>
                <a:ext cx="914400" cy="914400"/>
              </a:xfrm>
              <a:prstGeom prst="arc">
                <a:avLst>
                  <a:gd name="adj1" fmla="val 16200000"/>
                  <a:gd name="adj2" fmla="val 5191098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endCxn id="13" idx="0"/>
              </p:cNvCxnSpPr>
              <p:nvPr/>
            </p:nvCxnSpPr>
            <p:spPr>
              <a:xfrm rot="17813217" flipH="1">
                <a:off x="4716988" y="6013435"/>
                <a:ext cx="895124" cy="151055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ectangle 56"/>
          <p:cNvSpPr/>
          <p:nvPr/>
        </p:nvSpPr>
        <p:spPr>
          <a:xfrm flipH="1">
            <a:off x="2362200" y="1600200"/>
            <a:ext cx="50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Agency FB"/>
                <a:cs typeface="NikoshBAN" pitchFamily="2" charset="0"/>
              </a:rPr>
              <a:t>√ )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 flipH="1">
            <a:off x="2438400" y="4343400"/>
            <a:ext cx="50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Agency FB"/>
                <a:cs typeface="NikoshBAN" pitchFamily="2" charset="0"/>
              </a:rPr>
              <a:t>√ )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 flipH="1">
            <a:off x="6629400" y="4343400"/>
            <a:ext cx="50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Agency FB"/>
                <a:cs typeface="NikoshBAN" pitchFamily="2" charset="0"/>
              </a:rPr>
              <a:t>√ )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 flipH="1">
            <a:off x="6400800" y="1600200"/>
            <a:ext cx="50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Agency FB"/>
                <a:cs typeface="NikoshBAN" pitchFamily="2" charset="0"/>
              </a:rPr>
              <a:t>√ )</a:t>
            </a:r>
            <a:endParaRPr lang="en-US" sz="2000" dirty="0"/>
          </a:p>
        </p:txBody>
      </p:sp>
      <p:sp>
        <p:nvSpPr>
          <p:cNvPr id="61" name="Rectangle 60"/>
          <p:cNvSpPr/>
          <p:nvPr/>
        </p:nvSpPr>
        <p:spPr>
          <a:xfrm>
            <a:off x="2362200" y="29718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Agency FB"/>
                <a:cs typeface="NikoshBAN" pitchFamily="2" charset="0"/>
              </a:rPr>
              <a:t>( </a:t>
            </a:r>
            <a:r>
              <a:rPr lang="en-US" sz="2000" dirty="0" smtClean="0">
                <a:latin typeface="Algerian"/>
                <a:cs typeface="NikoshBAN" pitchFamily="2" charset="0"/>
              </a:rPr>
              <a:t>x </a:t>
            </a:r>
            <a:r>
              <a:rPr lang="bn-BD" sz="2000" dirty="0" smtClean="0">
                <a:latin typeface="Algerian"/>
                <a:cs typeface="NikoshBAN" pitchFamily="2" charset="0"/>
              </a:rPr>
              <a:t>) 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6477000" y="28956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Agency FB"/>
                <a:cs typeface="NikoshBAN" pitchFamily="2" charset="0"/>
              </a:rPr>
              <a:t>( </a:t>
            </a:r>
            <a:r>
              <a:rPr lang="en-US" sz="2000" dirty="0" smtClean="0">
                <a:latin typeface="Algerian"/>
                <a:cs typeface="NikoshBAN" pitchFamily="2" charset="0"/>
              </a:rPr>
              <a:t>x </a:t>
            </a:r>
            <a:r>
              <a:rPr lang="bn-BD" sz="2000" dirty="0" smtClean="0">
                <a:latin typeface="Algerian"/>
                <a:cs typeface="NikoshBAN" pitchFamily="2" charset="0"/>
              </a:rPr>
              <a:t>) 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6553200" y="55626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Agency FB"/>
                <a:cs typeface="NikoshBAN" pitchFamily="2" charset="0"/>
              </a:rPr>
              <a:t>( </a:t>
            </a:r>
            <a:r>
              <a:rPr lang="en-US" sz="2000" dirty="0" smtClean="0">
                <a:latin typeface="Algerian"/>
                <a:cs typeface="NikoshBAN" pitchFamily="2" charset="0"/>
              </a:rPr>
              <a:t>x </a:t>
            </a:r>
            <a:r>
              <a:rPr lang="bn-BD" sz="2000" dirty="0" smtClean="0">
                <a:latin typeface="Algerian"/>
                <a:cs typeface="NikoshBAN" pitchFamily="2" charset="0"/>
              </a:rPr>
              <a:t>) 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2514600" y="57150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Agency FB"/>
                <a:cs typeface="NikoshBAN" pitchFamily="2" charset="0"/>
              </a:rPr>
              <a:t>( </a:t>
            </a:r>
            <a:r>
              <a:rPr lang="en-US" sz="2000" dirty="0" smtClean="0">
                <a:latin typeface="Algerian"/>
                <a:cs typeface="NikoshBAN" pitchFamily="2" charset="0"/>
              </a:rPr>
              <a:t>x </a:t>
            </a:r>
            <a:r>
              <a:rPr lang="bn-BD" sz="2000" dirty="0" smtClean="0">
                <a:latin typeface="Algerian"/>
                <a:cs typeface="NikoshBAN" pitchFamily="2" charset="0"/>
              </a:rPr>
              <a:t>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 ও বর্গ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990600"/>
            <a:ext cx="2900386" cy="1924110"/>
            <a:chOff x="152400" y="838200"/>
            <a:chExt cx="2900386" cy="1924110"/>
          </a:xfrm>
        </p:grpSpPr>
        <p:grpSp>
          <p:nvGrpSpPr>
            <p:cNvPr id="4" name="Group 16"/>
            <p:cNvGrpSpPr/>
            <p:nvPr/>
          </p:nvGrpSpPr>
          <p:grpSpPr>
            <a:xfrm>
              <a:off x="595745" y="1295400"/>
              <a:ext cx="1995055" cy="1066800"/>
              <a:chOff x="595745" y="1295400"/>
              <a:chExt cx="1995055" cy="1066800"/>
            </a:xfrm>
          </p:grpSpPr>
          <p:sp>
            <p:nvSpPr>
              <p:cNvPr id="13" name="Rectangle 3"/>
              <p:cNvSpPr/>
              <p:nvPr/>
            </p:nvSpPr>
            <p:spPr>
              <a:xfrm>
                <a:off x="609600" y="1295400"/>
                <a:ext cx="1981200" cy="1066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95745" y="1316182"/>
                <a:ext cx="296447" cy="249766"/>
              </a:xfrm>
              <a:custGeom>
                <a:avLst/>
                <a:gdLst>
                  <a:gd name="connsiteX0" fmla="*/ 263237 w 296447"/>
                  <a:gd name="connsiteY0" fmla="*/ 0 h 249766"/>
                  <a:gd name="connsiteX1" fmla="*/ 290946 w 296447"/>
                  <a:gd name="connsiteY1" fmla="*/ 41563 h 249766"/>
                  <a:gd name="connsiteX2" fmla="*/ 221673 w 296447"/>
                  <a:gd name="connsiteY2" fmla="*/ 207818 h 249766"/>
                  <a:gd name="connsiteX3" fmla="*/ 180110 w 296447"/>
                  <a:gd name="connsiteY3" fmla="*/ 235527 h 249766"/>
                  <a:gd name="connsiteX4" fmla="*/ 0 w 296447"/>
                  <a:gd name="connsiteY4" fmla="*/ 249382 h 24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447" h="249766">
                    <a:moveTo>
                      <a:pt x="263237" y="0"/>
                    </a:moveTo>
                    <a:cubicBezTo>
                      <a:pt x="272473" y="13854"/>
                      <a:pt x="289107" y="25014"/>
                      <a:pt x="290946" y="41563"/>
                    </a:cubicBezTo>
                    <a:cubicBezTo>
                      <a:pt x="296447" y="91076"/>
                      <a:pt x="263236" y="180109"/>
                      <a:pt x="221673" y="207818"/>
                    </a:cubicBezTo>
                    <a:cubicBezTo>
                      <a:pt x="207819" y="217054"/>
                      <a:pt x="196438" y="232261"/>
                      <a:pt x="180110" y="235527"/>
                    </a:cubicBezTo>
                    <a:cubicBezTo>
                      <a:pt x="108918" y="249766"/>
                      <a:pt x="61188" y="249382"/>
                      <a:pt x="0" y="2493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338350" y="2022764"/>
                <a:ext cx="224741" cy="332509"/>
              </a:xfrm>
              <a:custGeom>
                <a:avLst/>
                <a:gdLst>
                  <a:gd name="connsiteX0" fmla="*/ 224741 w 224741"/>
                  <a:gd name="connsiteY0" fmla="*/ 0 h 332509"/>
                  <a:gd name="connsiteX1" fmla="*/ 127759 w 224741"/>
                  <a:gd name="connsiteY1" fmla="*/ 13854 h 332509"/>
                  <a:gd name="connsiteX2" fmla="*/ 72341 w 224741"/>
                  <a:gd name="connsiteY2" fmla="*/ 83127 h 332509"/>
                  <a:gd name="connsiteX3" fmla="*/ 30777 w 224741"/>
                  <a:gd name="connsiteY3" fmla="*/ 124691 h 332509"/>
                  <a:gd name="connsiteX4" fmla="*/ 3068 w 224741"/>
                  <a:gd name="connsiteY4" fmla="*/ 221672 h 332509"/>
                  <a:gd name="connsiteX5" fmla="*/ 3068 w 224741"/>
                  <a:gd name="connsiteY5" fmla="*/ 332509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741" h="332509">
                    <a:moveTo>
                      <a:pt x="224741" y="0"/>
                    </a:moveTo>
                    <a:cubicBezTo>
                      <a:pt x="192414" y="4618"/>
                      <a:pt x="159037" y="4471"/>
                      <a:pt x="127759" y="13854"/>
                    </a:cubicBezTo>
                    <a:cubicBezTo>
                      <a:pt x="63205" y="33220"/>
                      <a:pt x="100966" y="40189"/>
                      <a:pt x="72341" y="83127"/>
                    </a:cubicBezTo>
                    <a:cubicBezTo>
                      <a:pt x="61473" y="99430"/>
                      <a:pt x="44632" y="110836"/>
                      <a:pt x="30777" y="124691"/>
                    </a:cubicBezTo>
                    <a:cubicBezTo>
                      <a:pt x="22762" y="148736"/>
                      <a:pt x="5001" y="198481"/>
                      <a:pt x="3068" y="221672"/>
                    </a:cubicBezTo>
                    <a:cubicBezTo>
                      <a:pt x="0" y="258490"/>
                      <a:pt x="3068" y="295563"/>
                      <a:pt x="3068" y="33250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258291" y="1302327"/>
                <a:ext cx="327701" cy="323036"/>
              </a:xfrm>
              <a:custGeom>
                <a:avLst/>
                <a:gdLst>
                  <a:gd name="connsiteX0" fmla="*/ 0 w 327701"/>
                  <a:gd name="connsiteY0" fmla="*/ 0 h 323036"/>
                  <a:gd name="connsiteX1" fmla="*/ 27709 w 327701"/>
                  <a:gd name="connsiteY1" fmla="*/ 41564 h 323036"/>
                  <a:gd name="connsiteX2" fmla="*/ 41564 w 327701"/>
                  <a:gd name="connsiteY2" fmla="*/ 83128 h 323036"/>
                  <a:gd name="connsiteX3" fmla="*/ 96982 w 327701"/>
                  <a:gd name="connsiteY3" fmla="*/ 166255 h 323036"/>
                  <a:gd name="connsiteX4" fmla="*/ 124691 w 327701"/>
                  <a:gd name="connsiteY4" fmla="*/ 207818 h 323036"/>
                  <a:gd name="connsiteX5" fmla="*/ 207818 w 327701"/>
                  <a:gd name="connsiteY5" fmla="*/ 235528 h 323036"/>
                  <a:gd name="connsiteX6" fmla="*/ 249382 w 327701"/>
                  <a:gd name="connsiteY6" fmla="*/ 249382 h 323036"/>
                  <a:gd name="connsiteX7" fmla="*/ 290945 w 327701"/>
                  <a:gd name="connsiteY7" fmla="*/ 277091 h 323036"/>
                  <a:gd name="connsiteX8" fmla="*/ 318654 w 327701"/>
                  <a:gd name="connsiteY8" fmla="*/ 318655 h 32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701" h="323036">
                    <a:moveTo>
                      <a:pt x="0" y="0"/>
                    </a:moveTo>
                    <a:cubicBezTo>
                      <a:pt x="9236" y="13855"/>
                      <a:pt x="20262" y="26671"/>
                      <a:pt x="27709" y="41564"/>
                    </a:cubicBezTo>
                    <a:cubicBezTo>
                      <a:pt x="34240" y="54626"/>
                      <a:pt x="34472" y="70362"/>
                      <a:pt x="41564" y="83128"/>
                    </a:cubicBezTo>
                    <a:cubicBezTo>
                      <a:pt x="57737" y="112239"/>
                      <a:pt x="78509" y="138546"/>
                      <a:pt x="96982" y="166255"/>
                    </a:cubicBezTo>
                    <a:cubicBezTo>
                      <a:pt x="106218" y="180109"/>
                      <a:pt x="108895" y="202552"/>
                      <a:pt x="124691" y="207818"/>
                    </a:cubicBezTo>
                    <a:lnTo>
                      <a:pt x="207818" y="235528"/>
                    </a:lnTo>
                    <a:lnTo>
                      <a:pt x="249382" y="249382"/>
                    </a:lnTo>
                    <a:cubicBezTo>
                      <a:pt x="263236" y="258618"/>
                      <a:pt x="280543" y="264089"/>
                      <a:pt x="290945" y="277091"/>
                    </a:cubicBezTo>
                    <a:cubicBezTo>
                      <a:pt x="327701" y="323036"/>
                      <a:pt x="283416" y="318655"/>
                      <a:pt x="318654" y="31865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23455" y="2147455"/>
                <a:ext cx="266778" cy="207818"/>
              </a:xfrm>
              <a:custGeom>
                <a:avLst/>
                <a:gdLst>
                  <a:gd name="connsiteX0" fmla="*/ 0 w 266778"/>
                  <a:gd name="connsiteY0" fmla="*/ 0 h 207818"/>
                  <a:gd name="connsiteX1" fmla="*/ 207818 w 266778"/>
                  <a:gd name="connsiteY1" fmla="*/ 13854 h 207818"/>
                  <a:gd name="connsiteX2" fmla="*/ 249381 w 266778"/>
                  <a:gd name="connsiteY2" fmla="*/ 27709 h 207818"/>
                  <a:gd name="connsiteX3" fmla="*/ 263236 w 266778"/>
                  <a:gd name="connsiteY3" fmla="*/ 69272 h 207818"/>
                  <a:gd name="connsiteX4" fmla="*/ 263236 w 266778"/>
                  <a:gd name="connsiteY4" fmla="*/ 207818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8" h="207818">
                    <a:moveTo>
                      <a:pt x="0" y="0"/>
                    </a:moveTo>
                    <a:cubicBezTo>
                      <a:pt x="69273" y="4618"/>
                      <a:pt x="138816" y="6187"/>
                      <a:pt x="207818" y="13854"/>
                    </a:cubicBezTo>
                    <a:cubicBezTo>
                      <a:pt x="222332" y="15467"/>
                      <a:pt x="239055" y="17383"/>
                      <a:pt x="249381" y="27709"/>
                    </a:cubicBezTo>
                    <a:cubicBezTo>
                      <a:pt x="259707" y="38035"/>
                      <a:pt x="262116" y="54711"/>
                      <a:pt x="263236" y="69272"/>
                    </a:cubicBezTo>
                    <a:cubicBezTo>
                      <a:pt x="266778" y="115318"/>
                      <a:pt x="263236" y="161636"/>
                      <a:pt x="263236" y="20781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19200" y="914400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1676400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362200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1600200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বাহু</a:t>
              </a:r>
              <a:endPara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8382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8382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23622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23622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2400" y="2971800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চতুর্ভুজের চারটি বাহু আছে।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352800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চতুর্ভুজের চারটি কোণ আছে।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0" y="2209800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একটি আয়ত।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0" y="2590800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(১) ও (৩) চিহ্নিত বাহু সমান।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334000" y="2971800"/>
            <a:ext cx="340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(২) ও (৪) চিহ্নিত বাহু সমান।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0" y="3429000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প্রত্যেকটি কোণ সমকোণ।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76800" y="228600"/>
            <a:ext cx="2814682" cy="1924110"/>
            <a:chOff x="4876800" y="152400"/>
            <a:chExt cx="2814682" cy="1924110"/>
          </a:xfrm>
        </p:grpSpPr>
        <p:grpSp>
          <p:nvGrpSpPr>
            <p:cNvPr id="25" name="Group 51"/>
            <p:cNvGrpSpPr/>
            <p:nvPr/>
          </p:nvGrpSpPr>
          <p:grpSpPr>
            <a:xfrm>
              <a:off x="5257800" y="533400"/>
              <a:ext cx="2133600" cy="1143000"/>
              <a:chOff x="5257800" y="533400"/>
              <a:chExt cx="2133600" cy="1143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257800" y="533400"/>
                <a:ext cx="2133600" cy="114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7"/>
              <p:cNvGrpSpPr/>
              <p:nvPr/>
            </p:nvGrpSpPr>
            <p:grpSpPr>
              <a:xfrm>
                <a:off x="5257800" y="533400"/>
                <a:ext cx="381000" cy="381000"/>
                <a:chOff x="9144000" y="685800"/>
                <a:chExt cx="381000" cy="381000"/>
              </a:xfrm>
            </p:grpSpPr>
            <p:cxnSp>
              <p:nvCxnSpPr>
                <p:cNvPr id="41" name="Straight Connector 31"/>
                <p:cNvCxnSpPr/>
                <p:nvPr/>
              </p:nvCxnSpPr>
              <p:spPr>
                <a:xfrm rot="5400000">
                  <a:off x="9334500" y="876300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9144000" y="1066800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8"/>
              <p:cNvGrpSpPr/>
              <p:nvPr/>
            </p:nvGrpSpPr>
            <p:grpSpPr>
              <a:xfrm rot="10800000">
                <a:off x="7010400" y="1295400"/>
                <a:ext cx="381000" cy="381000"/>
                <a:chOff x="7620000" y="762000"/>
                <a:chExt cx="381000" cy="3048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7848600" y="9144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620000" y="1066800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41"/>
              <p:cNvGrpSpPr/>
              <p:nvPr/>
            </p:nvGrpSpPr>
            <p:grpSpPr>
              <a:xfrm rot="5400000">
                <a:off x="6953250" y="514350"/>
                <a:ext cx="381000" cy="419100"/>
                <a:chOff x="7620000" y="762000"/>
                <a:chExt cx="381000" cy="3048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7848600" y="9144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620000" y="1066800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47"/>
              <p:cNvGrpSpPr/>
              <p:nvPr/>
            </p:nvGrpSpPr>
            <p:grpSpPr>
              <a:xfrm rot="16200000">
                <a:off x="5295900" y="1257300"/>
                <a:ext cx="381000" cy="457200"/>
                <a:chOff x="7620000" y="762000"/>
                <a:chExt cx="381000" cy="3048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7848600" y="9144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620000" y="1066800"/>
                  <a:ext cx="381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/>
            <p:cNvSpPr txBox="1"/>
            <p:nvPr/>
          </p:nvSpPr>
          <p:spPr>
            <a:xfrm>
              <a:off x="6172200" y="1676400"/>
              <a:ext cx="287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91400" y="91440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9800" y="1524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9144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4495800"/>
            <a:ext cx="1685161" cy="1524000"/>
            <a:chOff x="600839" y="4495800"/>
            <a:chExt cx="1685161" cy="1524000"/>
          </a:xfrm>
        </p:grpSpPr>
        <p:sp>
          <p:nvSpPr>
            <p:cNvPr id="44" name="Rectangle 43"/>
            <p:cNvSpPr/>
            <p:nvPr/>
          </p:nvSpPr>
          <p:spPr>
            <a:xfrm>
              <a:off x="609600" y="4495800"/>
              <a:ext cx="16764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73"/>
            <p:cNvGrpSpPr/>
            <p:nvPr/>
          </p:nvGrpSpPr>
          <p:grpSpPr>
            <a:xfrm>
              <a:off x="600839" y="5638800"/>
              <a:ext cx="457200" cy="381000"/>
              <a:chOff x="4086989" y="4495800"/>
              <a:chExt cx="457200" cy="3048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>
                <a:off x="4391789" y="4648200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086989" y="4495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74"/>
            <p:cNvGrpSpPr/>
            <p:nvPr/>
          </p:nvGrpSpPr>
          <p:grpSpPr>
            <a:xfrm rot="16200000">
              <a:off x="1896239" y="5638800"/>
              <a:ext cx="381000" cy="381000"/>
              <a:chOff x="4095750" y="4488791"/>
              <a:chExt cx="381000" cy="304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5400000">
                <a:off x="4324350" y="4641191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 flipH="1" flipV="1">
                <a:off x="4095750" y="4488791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77"/>
            <p:cNvGrpSpPr/>
            <p:nvPr/>
          </p:nvGrpSpPr>
          <p:grpSpPr>
            <a:xfrm rot="10800000">
              <a:off x="1972439" y="4495800"/>
              <a:ext cx="304800" cy="304800"/>
              <a:chOff x="4104511" y="4556760"/>
              <a:chExt cx="304800" cy="24384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6200000" flipH="1" flipV="1">
                <a:off x="4287391" y="4678680"/>
                <a:ext cx="2438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104511" y="4556760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80"/>
            <p:cNvGrpSpPr/>
            <p:nvPr/>
          </p:nvGrpSpPr>
          <p:grpSpPr>
            <a:xfrm rot="5233280">
              <a:off x="615397" y="4495481"/>
              <a:ext cx="380976" cy="409636"/>
              <a:chOff x="3276749" y="4488461"/>
              <a:chExt cx="304441" cy="32632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566720" flipV="1">
                <a:off x="3414231" y="4655024"/>
                <a:ext cx="319156" cy="3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966720" flipH="1">
                <a:off x="3276751" y="4488460"/>
                <a:ext cx="304441" cy="156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3200400" y="495300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প্রত্যেক বাহু সমান।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0400" y="457200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একটি বর্গ।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0400" y="5334000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প্রত্যেক কোণ সমকোণ।।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3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7558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ডট পেপারে বিভিন্ন আকৃতির আয়ত ও বর্গ আঁকি এবং কোনটি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আয়ত, কোনটি বর্গ লিখি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mmsqu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990600"/>
            <a:ext cx="4267200" cy="5562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0" y="1371600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2590800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15000" y="19812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00400" y="19812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4572000"/>
            <a:ext cx="1295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038600" y="396240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3352800"/>
            <a:ext cx="1295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334000" y="396240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175260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373380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9-centimeter-inch-flower-design-ruler.jpg"/>
          <p:cNvPicPr>
            <a:picLocks noChangeAspect="1"/>
          </p:cNvPicPr>
          <p:nvPr/>
        </p:nvPicPr>
        <p:blipFill>
          <a:blip r:embed="rId3" cstate="print"/>
          <a:srcRect l="4495" t="5556" r="5354" b="80000"/>
          <a:stretch>
            <a:fillRect/>
          </a:stretch>
        </p:blipFill>
        <p:spPr>
          <a:xfrm>
            <a:off x="3581400" y="2667000"/>
            <a:ext cx="3657600" cy="533400"/>
          </a:xfrm>
          <a:prstGeom prst="rect">
            <a:avLst/>
          </a:prstGeom>
        </p:spPr>
      </p:pic>
      <p:pic>
        <p:nvPicPr>
          <p:cNvPr id="24" name="Picture 23" descr="9-centimeter-inch-flower-design-ruler.jpg"/>
          <p:cNvPicPr>
            <a:picLocks noChangeAspect="1"/>
          </p:cNvPicPr>
          <p:nvPr/>
        </p:nvPicPr>
        <p:blipFill>
          <a:blip r:embed="rId3" cstate="print"/>
          <a:srcRect l="4495" t="5556" r="5354" b="80000"/>
          <a:stretch>
            <a:fillRect/>
          </a:stretch>
        </p:blipFill>
        <p:spPr>
          <a:xfrm>
            <a:off x="3429000" y="4648200"/>
            <a:ext cx="3657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ডট পেপারে একটি আয়ত আঁক।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ডট পেপারে একটি বর্গ আঁক।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52</cp:revision>
  <dcterms:created xsi:type="dcterms:W3CDTF">2006-08-16T00:00:00Z</dcterms:created>
  <dcterms:modified xsi:type="dcterms:W3CDTF">2013-10-17T00:34:25Z</dcterms:modified>
</cp:coreProperties>
</file>